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image" Target="../media/image195.png"/><Relationship Id="rId25" Type="http://schemas.openxmlformats.org/officeDocument/2006/relationships/image" Target="../media/image196.png"/><Relationship Id="rId26" Type="http://schemas.openxmlformats.org/officeDocument/2006/relationships/image" Target="../media/image197.png"/><Relationship Id="rId27" Type="http://schemas.openxmlformats.org/officeDocument/2006/relationships/image" Target="../media/image198.png"/><Relationship Id="rId28" Type="http://schemas.openxmlformats.org/officeDocument/2006/relationships/image" Target="../media/image199.png"/><Relationship Id="rId29" Type="http://schemas.openxmlformats.org/officeDocument/2006/relationships/image" Target="../media/image200.png"/><Relationship Id="rId30" Type="http://schemas.openxmlformats.org/officeDocument/2006/relationships/image" Target="../media/image2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Relationship Id="rId24" Type="http://schemas.openxmlformats.org/officeDocument/2006/relationships/image" Target="../media/image224.png"/><Relationship Id="rId25" Type="http://schemas.openxmlformats.org/officeDocument/2006/relationships/image" Target="../media/image22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Relationship Id="rId35" Type="http://schemas.openxmlformats.org/officeDocument/2006/relationships/image" Target="../media/image55.png"/><Relationship Id="rId36" Type="http://schemas.openxmlformats.org/officeDocument/2006/relationships/image" Target="../media/image56.png"/><Relationship Id="rId37" Type="http://schemas.openxmlformats.org/officeDocument/2006/relationships/image" Target="../media/image57.png"/><Relationship Id="rId38" Type="http://schemas.openxmlformats.org/officeDocument/2006/relationships/image" Target="../media/image58.png"/><Relationship Id="rId39" Type="http://schemas.openxmlformats.org/officeDocument/2006/relationships/image" Target="../media/image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Relationship Id="rId22" Type="http://schemas.openxmlformats.org/officeDocument/2006/relationships/image" Target="../media/image80.png"/><Relationship Id="rId23" Type="http://schemas.openxmlformats.org/officeDocument/2006/relationships/image" Target="../media/image81.png"/><Relationship Id="rId24" Type="http://schemas.openxmlformats.org/officeDocument/2006/relationships/image" Target="../media/image82.png"/><Relationship Id="rId25" Type="http://schemas.openxmlformats.org/officeDocument/2006/relationships/image" Target="../media/image83.png"/><Relationship Id="rId26" Type="http://schemas.openxmlformats.org/officeDocument/2006/relationships/image" Target="../media/image84.png"/><Relationship Id="rId27" Type="http://schemas.openxmlformats.org/officeDocument/2006/relationships/image" Target="../media/image85.png"/><Relationship Id="rId28" Type="http://schemas.openxmlformats.org/officeDocument/2006/relationships/image" Target="../media/image86.png"/><Relationship Id="rId29" Type="http://schemas.openxmlformats.org/officeDocument/2006/relationships/image" Target="../media/image87.png"/><Relationship Id="rId30" Type="http://schemas.openxmlformats.org/officeDocument/2006/relationships/image" Target="../media/image88.png"/><Relationship Id="rId31" Type="http://schemas.openxmlformats.org/officeDocument/2006/relationships/image" Target="../media/image89.png"/><Relationship Id="rId32" Type="http://schemas.openxmlformats.org/officeDocument/2006/relationships/image" Target="../media/image90.png"/><Relationship Id="rId33" Type="http://schemas.openxmlformats.org/officeDocument/2006/relationships/image" Target="../media/image91.png"/><Relationship Id="rId34" Type="http://schemas.openxmlformats.org/officeDocument/2006/relationships/image" Target="../media/image92.png"/><Relationship Id="rId35" Type="http://schemas.openxmlformats.org/officeDocument/2006/relationships/image" Target="../media/image93.png"/><Relationship Id="rId36" Type="http://schemas.openxmlformats.org/officeDocument/2006/relationships/image" Target="../media/image94.png"/><Relationship Id="rId37" Type="http://schemas.openxmlformats.org/officeDocument/2006/relationships/image" Target="../media/image95.png"/><Relationship Id="rId38" Type="http://schemas.openxmlformats.org/officeDocument/2006/relationships/image" Target="../media/image9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20" Type="http://schemas.openxmlformats.org/officeDocument/2006/relationships/image" Target="../media/image115.png"/><Relationship Id="rId21" Type="http://schemas.openxmlformats.org/officeDocument/2006/relationships/image" Target="../media/image116.png"/><Relationship Id="rId22" Type="http://schemas.openxmlformats.org/officeDocument/2006/relationships/image" Target="../media/image117.png"/><Relationship Id="rId23" Type="http://schemas.openxmlformats.org/officeDocument/2006/relationships/image" Target="../media/image118.png"/><Relationship Id="rId24" Type="http://schemas.openxmlformats.org/officeDocument/2006/relationships/image" Target="../media/image119.png"/><Relationship Id="rId25" Type="http://schemas.openxmlformats.org/officeDocument/2006/relationships/image" Target="../media/image120.png"/><Relationship Id="rId26" Type="http://schemas.openxmlformats.org/officeDocument/2006/relationships/image" Target="../media/image1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60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7816" y="6082813"/>
            <a:ext cx="9819781" cy="1499167"/>
            <a:chOff x="7647816" y="6082813"/>
            <a:chExt cx="9819781" cy="1499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7816" y="6082813"/>
              <a:ext cx="9819781" cy="14991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2537" y="2177127"/>
            <a:ext cx="11611272" cy="4258834"/>
            <a:chOff x="7112537" y="2177127"/>
            <a:chExt cx="11611272" cy="42588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2537" y="2177127"/>
              <a:ext cx="11611272" cy="42588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08639" y="4495240"/>
            <a:ext cx="2908587" cy="4531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4166" y="2848928"/>
            <a:ext cx="9957945" cy="27990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05049" y="6784773"/>
            <a:ext cx="5167319" cy="6436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0317" y="754774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23810" y="1883257"/>
            <a:ext cx="6705016" cy="600779"/>
            <a:chOff x="1123810" y="1883257"/>
            <a:chExt cx="6705016" cy="6007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215" y="1818387"/>
              <a:ext cx="1956519" cy="79487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23810" y="2020800"/>
              <a:ext cx="272817" cy="320208"/>
              <a:chOff x="1123810" y="2020800"/>
              <a:chExt cx="272817" cy="32020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123810" y="2020800"/>
                <a:ext cx="123967" cy="320208"/>
                <a:chOff x="1123810" y="2020800"/>
                <a:chExt cx="123967" cy="32020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23810" y="2020800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72660" y="2020800"/>
                <a:ext cx="123967" cy="320208"/>
                <a:chOff x="1272660" y="2020800"/>
                <a:chExt cx="123967" cy="320208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72660" y="2020800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715" y="2627677"/>
            <a:ext cx="1145282" cy="5012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65736" y="3178440"/>
            <a:ext cx="10843132" cy="60992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0317" y="754774"/>
            <a:ext cx="17295238" cy="8852357"/>
            <a:chOff x="-660317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0317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81324" y="7898891"/>
            <a:ext cx="7611955" cy="770350"/>
            <a:chOff x="4181324" y="7898891"/>
            <a:chExt cx="7611955" cy="7703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1324" y="7898891"/>
              <a:ext cx="7611955" cy="770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23810" y="1883257"/>
            <a:ext cx="6705016" cy="600779"/>
            <a:chOff x="1123810" y="1883257"/>
            <a:chExt cx="6705016" cy="6007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5" y="1818387"/>
              <a:ext cx="1956519" cy="79487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23810" y="2020800"/>
              <a:ext cx="272817" cy="320208"/>
              <a:chOff x="1123810" y="2020800"/>
              <a:chExt cx="272817" cy="32020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123810" y="2020800"/>
                <a:ext cx="123967" cy="320208"/>
                <a:chOff x="1123810" y="2020800"/>
                <a:chExt cx="123967" cy="320208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23810" y="2020800"/>
                  <a:ext cx="123967" cy="32020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272660" y="2020800"/>
                <a:ext cx="123967" cy="320208"/>
                <a:chOff x="1272660" y="2020800"/>
                <a:chExt cx="123967" cy="32020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72660" y="2020800"/>
                  <a:ext cx="123967" cy="3202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41441" y="8075165"/>
            <a:ext cx="5691788" cy="5059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7676" y="4539192"/>
            <a:ext cx="2947658" cy="2990480"/>
            <a:chOff x="1027676" y="4539192"/>
            <a:chExt cx="2947658" cy="29904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676" y="4539192"/>
              <a:ext cx="2947658" cy="29904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65655" y="4539192"/>
            <a:ext cx="2947658" cy="2990480"/>
            <a:chOff x="11965655" y="4539192"/>
            <a:chExt cx="2947658" cy="29904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65655" y="4539192"/>
              <a:ext cx="2947658" cy="299048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2449" y="7753477"/>
            <a:ext cx="1740377" cy="66190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34287" y="3819620"/>
            <a:ext cx="2373710" cy="66190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60382" y="7710077"/>
            <a:ext cx="1753472" cy="6619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5715" y="2627677"/>
            <a:ext cx="9295006" cy="5104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365926" y="6939195"/>
            <a:ext cx="7242752" cy="248440"/>
            <a:chOff x="4365926" y="6939195"/>
            <a:chExt cx="7242752" cy="2484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65926" y="6939195"/>
              <a:ext cx="7242752" cy="2484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63878" y="5805039"/>
            <a:ext cx="2025703" cy="248440"/>
            <a:chOff x="9563878" y="5805039"/>
            <a:chExt cx="2025703" cy="2484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9563878" y="5805039"/>
              <a:ext cx="2025703" cy="2484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39523" y="4539192"/>
            <a:ext cx="2947658" cy="2114289"/>
            <a:chOff x="6439523" y="4539192"/>
            <a:chExt cx="2947658" cy="21142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9523" y="4539192"/>
              <a:ext cx="2947658" cy="21142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37173" y="5785991"/>
            <a:ext cx="2025703" cy="248440"/>
            <a:chOff x="4237173" y="5785991"/>
            <a:chExt cx="2025703" cy="24844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4237173" y="5785991"/>
              <a:ext cx="2025703" cy="2484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20005" y="4064297"/>
            <a:ext cx="95238" cy="95238"/>
            <a:chOff x="6620005" y="4064297"/>
            <a:chExt cx="95238" cy="952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20005" y="4064297"/>
              <a:ext cx="95238" cy="952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92414" y="4064297"/>
            <a:ext cx="95238" cy="95238"/>
            <a:chOff x="9092414" y="4064297"/>
            <a:chExt cx="95238" cy="9523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92414" y="4064297"/>
              <a:ext cx="95238" cy="952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7004" y="8013177"/>
            <a:ext cx="95238" cy="95238"/>
            <a:chOff x="1347004" y="8013177"/>
            <a:chExt cx="95238" cy="9523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7004" y="8013177"/>
              <a:ext cx="95238" cy="952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457508" y="8013177"/>
            <a:ext cx="95238" cy="95238"/>
            <a:chOff x="3457508" y="8013177"/>
            <a:chExt cx="95238" cy="9523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57508" y="8013177"/>
              <a:ext cx="95238" cy="952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396557" y="7975082"/>
            <a:ext cx="95238" cy="95238"/>
            <a:chOff x="12396557" y="7975082"/>
            <a:chExt cx="95238" cy="9523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96557" y="7975082"/>
              <a:ext cx="95238" cy="9523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507061" y="7975082"/>
            <a:ext cx="95238" cy="95238"/>
            <a:chOff x="14507061" y="7975082"/>
            <a:chExt cx="95238" cy="9523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07061" y="7975082"/>
              <a:ext cx="95238" cy="952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455149" y="6939195"/>
            <a:ext cx="7242752" cy="248440"/>
            <a:chOff x="4455149" y="6939195"/>
            <a:chExt cx="7242752" cy="24844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4455149" y="6939195"/>
              <a:ext cx="7242752" cy="2484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563878" y="5817744"/>
            <a:ext cx="2025703" cy="248440"/>
            <a:chOff x="9563878" y="5817744"/>
            <a:chExt cx="2025703" cy="24844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63878" y="5817744"/>
              <a:ext cx="2025703" cy="24844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213267" y="5785991"/>
            <a:ext cx="2025703" cy="248440"/>
            <a:chOff x="4213267" y="5785991"/>
            <a:chExt cx="2025703" cy="24844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13267" y="5785991"/>
              <a:ext cx="2025703" cy="24844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8413" y="754774"/>
            <a:ext cx="17295238" cy="8852357"/>
            <a:chOff x="-698413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8413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215" y="1401758"/>
            <a:ext cx="1014853" cy="7736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142857" y="1657105"/>
            <a:ext cx="2007610" cy="2184138"/>
            <a:chOff x="9142857" y="1657105"/>
            <a:chExt cx="2007610" cy="21841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1657105"/>
              <a:ext cx="2007610" cy="218413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46667" y="2748420"/>
            <a:ext cx="3991921" cy="8281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3810" y="4666667"/>
            <a:ext cx="5451538" cy="5930889"/>
            <a:chOff x="1123810" y="4666667"/>
            <a:chExt cx="5451538" cy="59308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3810" y="4666667"/>
              <a:ext cx="5451538" cy="593088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11531" y="1750531"/>
            <a:ext cx="1091380" cy="4068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16669" y="1597802"/>
            <a:ext cx="1809363" cy="91467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15873" y="450012"/>
            <a:ext cx="14286" cy="9523810"/>
            <a:chOff x="7815873" y="450012"/>
            <a:chExt cx="14286" cy="95238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5873" y="450012"/>
              <a:ext cx="14286" cy="95238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26796" y="876363"/>
            <a:ext cx="9905" cy="3301528"/>
            <a:chOff x="13226796" y="876363"/>
            <a:chExt cx="9905" cy="330152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226796" y="876363"/>
              <a:ext cx="9905" cy="33015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5097370"/>
            <a:ext cx="5739655" cy="2184138"/>
            <a:chOff x="9142857" y="5097370"/>
            <a:chExt cx="5739655" cy="218413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42857" y="5097370"/>
              <a:ext cx="2007610" cy="2184138"/>
              <a:chOff x="9142857" y="5097370"/>
              <a:chExt cx="2007610" cy="218413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142857" y="5097370"/>
                <a:ext cx="2007610" cy="218413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11531" y="5190788"/>
              <a:ext cx="1091380" cy="406828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16668" y="5038068"/>
              <a:ext cx="1809536" cy="91363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226796" y="4316628"/>
              <a:ext cx="9905" cy="3301528"/>
              <a:chOff x="13226796" y="4316628"/>
              <a:chExt cx="9905" cy="330152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3226796" y="4316628"/>
                <a:ext cx="9905" cy="3301528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37144" y="6216525"/>
            <a:ext cx="3759673" cy="85254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014318" y="1604174"/>
            <a:ext cx="2264689" cy="2264689"/>
            <a:chOff x="9014318" y="1604174"/>
            <a:chExt cx="2264689" cy="22646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14318" y="1604174"/>
              <a:ext cx="2264689" cy="22646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014318" y="5035867"/>
            <a:ext cx="2264689" cy="2264689"/>
            <a:chOff x="9014318" y="5035867"/>
            <a:chExt cx="2264689" cy="226468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14318" y="5035867"/>
              <a:ext cx="2264689" cy="22646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48351" y="1800067"/>
            <a:ext cx="1610590" cy="2041176"/>
            <a:chOff x="9348351" y="1800067"/>
            <a:chExt cx="1610590" cy="204117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48351" y="1800067"/>
              <a:ext cx="1610590" cy="20411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66804" y="5279033"/>
            <a:ext cx="1573684" cy="1992951"/>
            <a:chOff x="9366804" y="5279033"/>
            <a:chExt cx="1573684" cy="199295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66804" y="5279033"/>
              <a:ext cx="1573684" cy="199295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8006" y="8402274"/>
            <a:ext cx="17714851" cy="2252881"/>
            <a:chOff x="228006" y="8402274"/>
            <a:chExt cx="17714851" cy="2252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006" y="8402274"/>
              <a:ext cx="17714851" cy="22528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9050" y="5180957"/>
            <a:ext cx="6388331" cy="13771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21239" y="9296611"/>
            <a:ext cx="6228920" cy="6279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504" y="8992750"/>
            <a:ext cx="16662204" cy="12401"/>
            <a:chOff x="825504" y="8992750"/>
            <a:chExt cx="16662204" cy="124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504" y="8992750"/>
              <a:ext cx="16662204" cy="124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8254" y="4432193"/>
            <a:ext cx="6679365" cy="2493613"/>
            <a:chOff x="1568254" y="4432193"/>
            <a:chExt cx="6679365" cy="249361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907143" y="1106002"/>
              <a:ext cx="14286" cy="6666667"/>
              <a:chOff x="4907143" y="1106002"/>
              <a:chExt cx="14286" cy="666666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907143" y="1106002"/>
                <a:ext cx="14286" cy="666666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07143" y="1725834"/>
              <a:ext cx="14286" cy="6666667"/>
              <a:chOff x="4907143" y="1725834"/>
              <a:chExt cx="14286" cy="66666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4907143" y="1725834"/>
                <a:ext cx="14286" cy="66666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07143" y="2345666"/>
              <a:ext cx="14286" cy="6666667"/>
              <a:chOff x="4907143" y="2345666"/>
              <a:chExt cx="14286" cy="66666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4907143" y="2345666"/>
                <a:ext cx="14286" cy="66666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894444" y="2965497"/>
              <a:ext cx="14286" cy="6666667"/>
              <a:chOff x="4894444" y="2965497"/>
              <a:chExt cx="14286" cy="66666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4894444" y="2965497"/>
                <a:ext cx="14286" cy="66666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07143" y="3585329"/>
              <a:ext cx="14286" cy="6666667"/>
              <a:chOff x="4907143" y="3585329"/>
              <a:chExt cx="14286" cy="66666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4907143" y="3585329"/>
                <a:ext cx="14286" cy="666666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1955" y="1401758"/>
            <a:ext cx="1421148" cy="7351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37438" y="2779229"/>
            <a:ext cx="4027623" cy="4727256"/>
            <a:chOff x="11337438" y="2779229"/>
            <a:chExt cx="4027623" cy="47272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337438" y="2779229"/>
              <a:ext cx="1830140" cy="4727256"/>
              <a:chOff x="11337438" y="2779229"/>
              <a:chExt cx="1830140" cy="472725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337438" y="2779229"/>
                <a:ext cx="1830140" cy="472725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34920" y="2779229"/>
              <a:ext cx="1830140" cy="4727256"/>
              <a:chOff x="13534920" y="2779229"/>
              <a:chExt cx="1830140" cy="472725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534920" y="2779229"/>
                <a:ext cx="1830140" cy="4727256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2858" y="3927468"/>
            <a:ext cx="2437834" cy="29459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628571" y="3699155"/>
            <a:ext cx="1390476" cy="3250460"/>
            <a:chOff x="-628571" y="3699155"/>
            <a:chExt cx="1390476" cy="32504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28571" y="3699155"/>
              <a:ext cx="1390476" cy="32504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23810" y="754774"/>
            <a:ext cx="17295238" cy="8852357"/>
            <a:chOff x="-723810" y="754774"/>
            <a:chExt cx="17295238" cy="8852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3810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4419" y="1238057"/>
            <a:ext cx="4038095" cy="3904800"/>
            <a:chOff x="10064419" y="1238057"/>
            <a:chExt cx="4038095" cy="3904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4419" y="1238057"/>
              <a:ext cx="4038095" cy="3904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3215" y="1381949"/>
            <a:ext cx="2737310" cy="9255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744510" y="-260317"/>
            <a:ext cx="5123951" cy="5136469"/>
            <a:chOff x="10744510" y="-260317"/>
            <a:chExt cx="5123951" cy="51364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4510" y="-260317"/>
              <a:ext cx="5123951" cy="51364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9206" y="5276152"/>
            <a:ext cx="2940564" cy="3462440"/>
            <a:chOff x="1149206" y="5276152"/>
            <a:chExt cx="2940564" cy="34624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9206" y="5276152"/>
              <a:ext cx="2940564" cy="34624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63538" y="5276152"/>
            <a:ext cx="2940564" cy="3462440"/>
            <a:chOff x="4463538" y="5276152"/>
            <a:chExt cx="2940564" cy="34624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3538" y="5276152"/>
              <a:ext cx="2940564" cy="34624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47619" y="5276152"/>
            <a:ext cx="2940564" cy="3462440"/>
            <a:chOff x="7847619" y="5276152"/>
            <a:chExt cx="2940564" cy="34624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7619" y="5276152"/>
              <a:ext cx="2940564" cy="34624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61950" y="5276152"/>
            <a:ext cx="2940564" cy="3462440"/>
            <a:chOff x="11161950" y="5276152"/>
            <a:chExt cx="2940564" cy="34624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61950" y="5276152"/>
              <a:ext cx="2940564" cy="346244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0944" y="5680563"/>
            <a:ext cx="1607701" cy="5047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2849" y="6128172"/>
            <a:ext cx="2138434" cy="11726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63363" y="5680563"/>
            <a:ext cx="1376549" cy="50474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25268" y="6121820"/>
            <a:ext cx="1907291" cy="83934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02439" y="5680563"/>
            <a:ext cx="1145406" cy="50474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02439" y="6080553"/>
            <a:ext cx="2004710" cy="83934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51239" y="5680563"/>
            <a:ext cx="1676149" cy="50474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12287" y="6128172"/>
            <a:ext cx="1676149" cy="83934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5715" y="2418477"/>
            <a:ext cx="5622872" cy="5066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942159" y="7561314"/>
            <a:ext cx="789072" cy="803632"/>
            <a:chOff x="2942159" y="7561314"/>
            <a:chExt cx="789072" cy="80363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42159" y="7561314"/>
              <a:ext cx="789072" cy="8036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47587" y="7321280"/>
            <a:ext cx="1159689" cy="1159689"/>
            <a:chOff x="12847587" y="7321280"/>
            <a:chExt cx="1159689" cy="115968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47587" y="7321280"/>
              <a:ext cx="1159689" cy="115968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3500" y="4056510"/>
            <a:ext cx="939333" cy="7228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500100" y="5558433"/>
            <a:ext cx="239898" cy="281570"/>
            <a:chOff x="3500100" y="5558433"/>
            <a:chExt cx="239898" cy="28157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500100" y="5558433"/>
              <a:ext cx="109009" cy="281570"/>
              <a:chOff x="3500100" y="5558433"/>
              <a:chExt cx="109009" cy="28157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500100" y="5558433"/>
                <a:ext cx="109009" cy="28157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630989" y="5558433"/>
              <a:ext cx="109009" cy="281570"/>
              <a:chOff x="3630989" y="5558433"/>
              <a:chExt cx="109009" cy="28157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630989" y="5558433"/>
                <a:ext cx="109009" cy="281570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6860901" y="5558433"/>
            <a:ext cx="239898" cy="281570"/>
            <a:chOff x="6860901" y="5558433"/>
            <a:chExt cx="239898" cy="28157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860901" y="5558433"/>
              <a:ext cx="109009" cy="281570"/>
              <a:chOff x="6860901" y="5558433"/>
              <a:chExt cx="109009" cy="28157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860901" y="5558433"/>
                <a:ext cx="109009" cy="28157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991790" y="5558433"/>
              <a:ext cx="109009" cy="281570"/>
              <a:chOff x="6991790" y="5558433"/>
              <a:chExt cx="109009" cy="28157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991790" y="5558433"/>
                <a:ext cx="109009" cy="281570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0221703" y="5558433"/>
            <a:ext cx="239898" cy="281570"/>
            <a:chOff x="10221703" y="5558433"/>
            <a:chExt cx="239898" cy="28157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221703" y="5558433"/>
              <a:ext cx="109009" cy="281570"/>
              <a:chOff x="10221703" y="5558433"/>
              <a:chExt cx="109009" cy="281570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221703" y="5558433"/>
                <a:ext cx="109009" cy="28157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352592" y="5558433"/>
              <a:ext cx="109009" cy="281570"/>
              <a:chOff x="10352592" y="5558433"/>
              <a:chExt cx="109009" cy="281570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352592" y="5558433"/>
                <a:ext cx="109009" cy="281570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3582504" y="5558433"/>
            <a:ext cx="239898" cy="281570"/>
            <a:chOff x="13582504" y="5558433"/>
            <a:chExt cx="239898" cy="28157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3582504" y="5558433"/>
              <a:ext cx="109009" cy="281570"/>
              <a:chOff x="13582504" y="5558433"/>
              <a:chExt cx="109009" cy="28157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582504" y="5558433"/>
                <a:ext cx="109009" cy="28157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3713393" y="5558433"/>
              <a:ext cx="109009" cy="281570"/>
              <a:chOff x="13713393" y="5558433"/>
              <a:chExt cx="109009" cy="28157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3713393" y="5558433"/>
                <a:ext cx="109009" cy="281570"/>
              </a:xfrm>
              <a:prstGeom prst="rect">
                <a:avLst/>
              </a:prstGeom>
            </p:spPr>
          </p:pic>
        </p:grpSp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211782" y="4190315"/>
            <a:ext cx="5692720" cy="537130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9326081" y="7147150"/>
            <a:ext cx="1476677" cy="1476677"/>
            <a:chOff x="9326081" y="7147150"/>
            <a:chExt cx="1476677" cy="1476677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26081" y="7147150"/>
              <a:ext cx="1476677" cy="147667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288500" y="7505579"/>
            <a:ext cx="877523" cy="875695"/>
            <a:chOff x="6288500" y="7505579"/>
            <a:chExt cx="877523" cy="87569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88500" y="7505579"/>
              <a:ext cx="877523" cy="87569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8413" y="754774"/>
            <a:ext cx="17295238" cy="8852357"/>
            <a:chOff x="-698413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8413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215" y="1401758"/>
            <a:ext cx="1950434" cy="8602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715" y="2291496"/>
            <a:ext cx="3465587" cy="5066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4762" y="4493341"/>
            <a:ext cx="2704041" cy="2704041"/>
            <a:chOff x="1104762" y="4493341"/>
            <a:chExt cx="2704041" cy="27040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4762" y="4493341"/>
              <a:ext cx="2704041" cy="2704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85785" y="4493341"/>
            <a:ext cx="2704041" cy="2704041"/>
            <a:chOff x="4085785" y="4493341"/>
            <a:chExt cx="2704041" cy="27040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5785" y="4493341"/>
              <a:ext cx="2704041" cy="27040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66809" y="4493341"/>
            <a:ext cx="2704041" cy="2704041"/>
            <a:chOff x="7066809" y="4493341"/>
            <a:chExt cx="2704041" cy="27040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66809" y="4493341"/>
              <a:ext cx="2704041" cy="27040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47832" y="4493341"/>
            <a:ext cx="2704041" cy="2704041"/>
            <a:chOff x="10047832" y="4493341"/>
            <a:chExt cx="2704041" cy="27040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47832" y="4493341"/>
              <a:ext cx="2704041" cy="27040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28856" y="4493341"/>
            <a:ext cx="2704041" cy="2704041"/>
            <a:chOff x="13028856" y="4493341"/>
            <a:chExt cx="2704041" cy="27040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28856" y="4493341"/>
              <a:ext cx="2704041" cy="270404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99920" y="3353873"/>
            <a:ext cx="5150881" cy="8303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3810" y="3620479"/>
            <a:ext cx="4440981" cy="207302"/>
            <a:chOff x="1123810" y="3620479"/>
            <a:chExt cx="4440981" cy="2073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3810" y="3620479"/>
              <a:ext cx="4440981" cy="2073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39087" y="3618656"/>
            <a:ext cx="4440981" cy="207302"/>
            <a:chOff x="10939087" y="3618656"/>
            <a:chExt cx="4440981" cy="2073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0939087" y="3618656"/>
              <a:ext cx="4440981" cy="2073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36457" y="7372974"/>
            <a:ext cx="1802562" cy="1773446"/>
            <a:chOff x="1536457" y="7372974"/>
            <a:chExt cx="1802562" cy="17734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8363" y="7991525"/>
              <a:ext cx="1510796" cy="128234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6377" y="7272532"/>
              <a:ext cx="1211500" cy="94135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9713" y="6025875"/>
            <a:ext cx="1405947" cy="47894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10039" y="7999839"/>
            <a:ext cx="1845510" cy="53078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62158" y="7288292"/>
            <a:ext cx="1211500" cy="92559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69934" y="7999839"/>
            <a:ext cx="1757025" cy="128234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47949" y="7272530"/>
            <a:ext cx="1211500" cy="94135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55715" y="7999839"/>
            <a:ext cx="1701263" cy="128234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33701" y="7272530"/>
            <a:ext cx="1211500" cy="94135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69715" y="7999839"/>
            <a:ext cx="1873091" cy="128234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819511" y="7272530"/>
            <a:ext cx="1211500" cy="94135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353570" y="6025875"/>
            <a:ext cx="1405947" cy="47894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350466" y="6025875"/>
            <a:ext cx="1405947" cy="47894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298170" y="6159209"/>
            <a:ext cx="1778870" cy="47894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277790" y="6159209"/>
            <a:ext cx="1405947" cy="47894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056329" y="5238095"/>
            <a:ext cx="800908" cy="638695"/>
            <a:chOff x="2056329" y="5238095"/>
            <a:chExt cx="800908" cy="63869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56329" y="5238095"/>
              <a:ext cx="800908" cy="6386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037352" y="5180952"/>
            <a:ext cx="800908" cy="638695"/>
            <a:chOff x="5037352" y="5180952"/>
            <a:chExt cx="800908" cy="63869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37352" y="5180952"/>
              <a:ext cx="800908" cy="6386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018376" y="5142857"/>
            <a:ext cx="800908" cy="638695"/>
            <a:chOff x="8018376" y="5142857"/>
            <a:chExt cx="800908" cy="6386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18376" y="5142857"/>
              <a:ext cx="800908" cy="6386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99399" y="5142857"/>
            <a:ext cx="800908" cy="638695"/>
            <a:chOff x="10999399" y="5142857"/>
            <a:chExt cx="800908" cy="63869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99399" y="5142857"/>
              <a:ext cx="800908" cy="6386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80423" y="5142857"/>
            <a:ext cx="800908" cy="638695"/>
            <a:chOff x="13980423" y="5142857"/>
            <a:chExt cx="800908" cy="63869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980423" y="5142857"/>
              <a:ext cx="800908" cy="63869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8413" y="754774"/>
            <a:ext cx="17295238" cy="8852357"/>
            <a:chOff x="-698413" y="754774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8413" y="754774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215" y="1401758"/>
            <a:ext cx="1956643" cy="7731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715" y="2380087"/>
            <a:ext cx="2067406" cy="5066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1657105"/>
            <a:ext cx="2007610" cy="2184138"/>
            <a:chOff x="9142857" y="1657105"/>
            <a:chExt cx="2007610" cy="21841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657105"/>
              <a:ext cx="2007610" cy="21841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46668" y="2748420"/>
            <a:ext cx="2286197" cy="19416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3810" y="4666667"/>
            <a:ext cx="5451538" cy="5930889"/>
            <a:chOff x="1123810" y="4666667"/>
            <a:chExt cx="5451538" cy="59308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3810" y="4666667"/>
              <a:ext cx="5451538" cy="593088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11531" y="1750531"/>
            <a:ext cx="1091380" cy="4068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16669" y="1597802"/>
            <a:ext cx="1809363" cy="91467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15873" y="450012"/>
            <a:ext cx="14286" cy="9523810"/>
            <a:chOff x="7815873" y="450012"/>
            <a:chExt cx="14286" cy="95238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15873" y="450012"/>
              <a:ext cx="14286" cy="95238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26796" y="876363"/>
            <a:ext cx="9905" cy="3301528"/>
            <a:chOff x="13226796" y="876363"/>
            <a:chExt cx="9905" cy="330152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3226796" y="876363"/>
              <a:ext cx="9905" cy="33015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5097370"/>
            <a:ext cx="5739655" cy="2184138"/>
            <a:chOff x="9142857" y="5097370"/>
            <a:chExt cx="5739655" cy="218413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42857" y="5097370"/>
              <a:ext cx="2007610" cy="2184138"/>
              <a:chOff x="9142857" y="5097370"/>
              <a:chExt cx="2007610" cy="218413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142857" y="5097370"/>
                <a:ext cx="2007610" cy="218413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11531" y="5190788"/>
              <a:ext cx="1091380" cy="40682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16668" y="5038068"/>
              <a:ext cx="1809536" cy="91363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226796" y="4316628"/>
              <a:ext cx="9905" cy="3301528"/>
              <a:chOff x="13226796" y="4316628"/>
              <a:chExt cx="9905" cy="330152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3226796" y="4316628"/>
                <a:ext cx="9905" cy="3301528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46667" y="6229039"/>
            <a:ext cx="3181244" cy="119989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014318" y="1604174"/>
            <a:ext cx="2264689" cy="2264689"/>
            <a:chOff x="9014318" y="1604174"/>
            <a:chExt cx="2264689" cy="226468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14318" y="1604174"/>
              <a:ext cx="2264689" cy="22646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014318" y="5035867"/>
            <a:ext cx="2264689" cy="2264689"/>
            <a:chOff x="9014318" y="5035867"/>
            <a:chExt cx="2264689" cy="22646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14318" y="5035867"/>
              <a:ext cx="2264689" cy="22646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48351" y="1800067"/>
            <a:ext cx="1610590" cy="2041176"/>
            <a:chOff x="9348351" y="1800067"/>
            <a:chExt cx="1610590" cy="204117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8351" y="1800067"/>
              <a:ext cx="1610590" cy="20411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66804" y="5279033"/>
            <a:ext cx="1573684" cy="1992951"/>
            <a:chOff x="9366804" y="5279033"/>
            <a:chExt cx="1573684" cy="199295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66804" y="5279033"/>
              <a:ext cx="1573684" cy="199295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7460" y="640488"/>
            <a:ext cx="17295238" cy="8852357"/>
            <a:chOff x="-717460" y="640488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7460" y="640488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215" y="1401758"/>
            <a:ext cx="1950434" cy="8602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715" y="2361039"/>
            <a:ext cx="1081920" cy="5066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3810" y="2913968"/>
            <a:ext cx="13305613" cy="6578877"/>
            <a:chOff x="1123810" y="2913968"/>
            <a:chExt cx="13305613" cy="65788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810" y="2913968"/>
              <a:ext cx="13305613" cy="65788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7460" y="640488"/>
            <a:ext cx="17295238" cy="8852357"/>
            <a:chOff x="-717460" y="640488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7460" y="640488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215" y="1401758"/>
            <a:ext cx="1950434" cy="8602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715" y="2361039"/>
            <a:ext cx="2391834" cy="5208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045669" y="2753410"/>
            <a:ext cx="8628306" cy="5984692"/>
            <a:chOff x="4045669" y="2753410"/>
            <a:chExt cx="8628306" cy="59846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5669" y="2753410"/>
              <a:ext cx="8628306" cy="59846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7460" y="640488"/>
            <a:ext cx="17295238" cy="8852357"/>
            <a:chOff x="-717460" y="640488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7460" y="640488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215" y="1401758"/>
            <a:ext cx="1950434" cy="8602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715" y="2361039"/>
            <a:ext cx="1518815" cy="5066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98107" y="2753410"/>
            <a:ext cx="5150173" cy="6657330"/>
            <a:chOff x="1698107" y="2753410"/>
            <a:chExt cx="5150173" cy="66573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8107" y="2753410"/>
              <a:ext cx="5150173" cy="66573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95544" y="2753410"/>
            <a:ext cx="6657330" cy="4527431"/>
            <a:chOff x="7495544" y="2753410"/>
            <a:chExt cx="6657330" cy="45274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5544" y="2753410"/>
              <a:ext cx="6657330" cy="45274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28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7460" y="640488"/>
            <a:ext cx="17295238" cy="8852357"/>
            <a:chOff x="-717460" y="640488"/>
            <a:chExt cx="17295238" cy="8852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7460" y="640488"/>
              <a:ext cx="17295238" cy="8852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7120" y="-82061"/>
            <a:ext cx="14286" cy="8095238"/>
            <a:chOff x="17877120" y="-82061"/>
            <a:chExt cx="14286" cy="80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7120" y="-82061"/>
              <a:ext cx="14286" cy="80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72358" y="792869"/>
            <a:ext cx="206837" cy="242767"/>
            <a:chOff x="17772358" y="792869"/>
            <a:chExt cx="206837" cy="2427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72358" y="792869"/>
              <a:ext cx="93986" cy="242767"/>
              <a:chOff x="17772358" y="792869"/>
              <a:chExt cx="93986" cy="2427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72358" y="792869"/>
                <a:ext cx="93986" cy="2427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885209" y="792869"/>
              <a:ext cx="93986" cy="242767"/>
              <a:chOff x="17885209" y="792869"/>
              <a:chExt cx="93986" cy="2427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85209" y="792869"/>
                <a:ext cx="93986" cy="24276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215" y="1401758"/>
            <a:ext cx="1950434" cy="8602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810" y="1604174"/>
            <a:ext cx="272817" cy="320208"/>
            <a:chOff x="1123810" y="1604174"/>
            <a:chExt cx="272817" cy="320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23810" y="1604174"/>
              <a:ext cx="123967" cy="320208"/>
              <a:chOff x="1123810" y="1604174"/>
              <a:chExt cx="123967" cy="3202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3810" y="1604174"/>
                <a:ext cx="123967" cy="3202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2660" y="1604174"/>
              <a:ext cx="123967" cy="320208"/>
              <a:chOff x="1272660" y="1604174"/>
              <a:chExt cx="123967" cy="3202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660" y="1604174"/>
                <a:ext cx="123967" cy="32020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715" y="2345601"/>
            <a:ext cx="2173463" cy="5395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283051" y="3025717"/>
            <a:ext cx="8071994" cy="5904642"/>
            <a:chOff x="3283051" y="3025717"/>
            <a:chExt cx="8071994" cy="59046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83051" y="3025717"/>
              <a:ext cx="8071994" cy="59046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5266" y="254973"/>
            <a:ext cx="1619127" cy="1164840"/>
            <a:chOff x="345266" y="254973"/>
            <a:chExt cx="1619127" cy="11648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266" y="254973"/>
              <a:ext cx="1619127" cy="1164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2022-05-27T04:26:14Z</dcterms:created>
  <dcterms:modified xsi:type="dcterms:W3CDTF">2022-05-27T04:26:14Z</dcterms:modified>
</cp:coreProperties>
</file>